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2A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0" d="100"/>
          <a:sy n="150" d="100"/>
        </p:scale>
        <p:origin x="65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D0A7CC3-B274-F277-627A-C540624586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8BE7AEE-9D21-CCAA-24F7-023AA8314B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123DC19-6EE9-089E-1EAA-4D19DA8E5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A6A4-8C7B-4F10-863C-6DE2DF837A59}" type="datetimeFigureOut">
              <a:rPr lang="zh-CN" altLang="en-US" smtClean="0"/>
              <a:t>2022/7/6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F79BAC3-B957-B55F-4AA7-196A8568C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2774FCF-54D1-EF42-6009-3FE9CB300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90EFD-584E-42D8-BAA2-86DF2A7429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6032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9CC5AF8-2CD9-C81B-845D-ECB76DDB2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118F83A-E3E1-357E-FB88-9CD675B751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B69FCD1-CFFB-481C-47E7-B53009ED2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A6A4-8C7B-4F10-863C-6DE2DF837A59}" type="datetimeFigureOut">
              <a:rPr lang="zh-CN" altLang="en-US" smtClean="0"/>
              <a:t>2022/7/6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D7A4736-1C44-CBE1-64D3-900082358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CAE8EF9-0BFE-D776-BDB0-B379AC9B1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90EFD-584E-42D8-BAA2-86DF2A7429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3575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193B85B-E4CB-898C-E967-1FE59FF909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0B028EA-4FE9-AF04-ABD0-8BBD0CC764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EC40D71-C25F-174F-4AAF-B00984C55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A6A4-8C7B-4F10-863C-6DE2DF837A59}" type="datetimeFigureOut">
              <a:rPr lang="zh-CN" altLang="en-US" smtClean="0"/>
              <a:t>2022/7/6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8BF8363-DC25-2421-697A-9A6F2CA3F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9A05CCA-AC53-24C4-689B-513E2B25B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90EFD-584E-42D8-BAA2-86DF2A7429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2718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A2AAF14-01AD-2C41-42F3-2D59D9D45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3A6ADC0-97FC-905B-F99E-330FEDFB35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75C1491-F226-8AA4-78F1-ABDAFE8F1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A6A4-8C7B-4F10-863C-6DE2DF837A59}" type="datetimeFigureOut">
              <a:rPr lang="zh-CN" altLang="en-US" smtClean="0"/>
              <a:t>2022/7/6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4320C43-2A65-55F7-9446-442035AC2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9BBEF01-6AB6-C599-112F-D612EF257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90EFD-584E-42D8-BAA2-86DF2A7429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2861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16CB59-3E65-2949-7C44-39CF873E17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358B138-A784-4440-21E5-6736A835C2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0D0CF4F-5490-DF4D-8E4E-5C860E79E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A6A4-8C7B-4F10-863C-6DE2DF837A59}" type="datetimeFigureOut">
              <a:rPr lang="zh-CN" altLang="en-US" smtClean="0"/>
              <a:t>2022/7/6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AC271C2-2B1F-718C-501C-646422362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31A3D5F-3F35-BA9A-6F6B-98B7095A1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90EFD-584E-42D8-BAA2-86DF2A7429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8199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C33D09C-13C3-8770-842B-299431D49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8AEDFCA-8977-CD9E-3B4D-78BCDE1B99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A38A1CC-BFA5-EF04-A85C-0E1C7D1663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1F75DFA-139E-B8F7-4C8A-6E5AEE7C1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A6A4-8C7B-4F10-863C-6DE2DF837A59}" type="datetimeFigureOut">
              <a:rPr lang="zh-CN" altLang="en-US" smtClean="0"/>
              <a:t>2022/7/6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7123E7A-70A7-655A-BFD8-22105B639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0D57327-6ECA-3724-08F6-39FCB1C6D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90EFD-584E-42D8-BAA2-86DF2A7429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8356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88F772-E0D9-824D-D1DE-5A7824418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E1DA72E-6E7D-5EA9-7415-A649878731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9EEE7F9-3545-2DEF-5951-55C502C773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22DD23DA-919A-69F0-DCAB-CA83DF401D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9FDFD01B-6B2E-D7E0-B703-9F01324819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31F345EC-BE8D-255E-1A0E-D0FED22A8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A6A4-8C7B-4F10-863C-6DE2DF837A59}" type="datetimeFigureOut">
              <a:rPr lang="zh-CN" altLang="en-US" smtClean="0"/>
              <a:t>2022/7/6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3EFCBD0-5F8C-9F4D-F2B5-3DF30D511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81AE612-7F42-1B8C-0D58-A64DDD51A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90EFD-584E-42D8-BAA2-86DF2A7429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2273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B7151D7-194D-6350-8842-E127F3F00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53C922C-1EC7-3849-5E40-BC32A5C1C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A6A4-8C7B-4F10-863C-6DE2DF837A59}" type="datetimeFigureOut">
              <a:rPr lang="zh-CN" altLang="en-US" smtClean="0"/>
              <a:t>2022/7/6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19258AA-96A1-E21C-D023-59DCA99F3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15A1DF0-083B-298E-47E8-3C35312CC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90EFD-584E-42D8-BAA2-86DF2A7429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7295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86DCBC2-5E7E-D30A-7CAE-B0118E26A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A6A4-8C7B-4F10-863C-6DE2DF837A59}" type="datetimeFigureOut">
              <a:rPr lang="zh-CN" altLang="en-US" smtClean="0"/>
              <a:t>2022/7/6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1A836C1-E894-4DCF-CB6E-8A3159223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94A2BA1-86CE-A42D-5BCD-9E8232590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90EFD-584E-42D8-BAA2-86DF2A7429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671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43368E-1930-3F29-FD78-C36F15377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2C638A4-AAD7-3DDD-154A-ACDE812CBC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F2F20FF-D2D6-1515-68F5-5A7BA9B08D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DE30BE1-B2C4-399B-57D0-C79C3E1CD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A6A4-8C7B-4F10-863C-6DE2DF837A59}" type="datetimeFigureOut">
              <a:rPr lang="zh-CN" altLang="en-US" smtClean="0"/>
              <a:t>2022/7/6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4F44396-4C3D-0985-C4DC-D62C1F053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EEC2FBE-5708-E84E-2B36-13B852E1B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90EFD-584E-42D8-BAA2-86DF2A7429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9902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360FD7C-E955-B8FE-A56F-6FBF0EE03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DB634D3-43F4-EDD4-25C9-167FC23150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25A0DA4-9FE4-8502-2345-562BC9A24D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F008294-9952-657F-49A9-758D78652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A6A4-8C7B-4F10-863C-6DE2DF837A59}" type="datetimeFigureOut">
              <a:rPr lang="zh-CN" altLang="en-US" smtClean="0"/>
              <a:t>2022/7/6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5E87BEF-EE9A-F69D-9337-35B12B170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E092E3E-4A40-89E3-24D1-144C898BF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90EFD-584E-42D8-BAA2-86DF2A7429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6619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0791614-7C85-D7C1-1EA6-76D4296905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9F1B6C8-A91B-9839-9AFB-71AE6BE748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3382095-D3E7-539F-C2DF-B39D5758FD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CA6A4-8C7B-4F10-863C-6DE2DF837A59}" type="datetimeFigureOut">
              <a:rPr lang="zh-CN" altLang="en-US" smtClean="0"/>
              <a:t>2022/7/6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C68F1B2-57B0-6D10-3C1B-9245BD10DA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D025A30-6ACB-3191-4397-DE1D2C64A1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C90EFD-584E-42D8-BAA2-86DF2A7429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1751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FB9BDEF8-0779-A1A2-3AE5-0ACA0A964CF4}"/>
              </a:ext>
            </a:extLst>
          </p:cNvPr>
          <p:cNvGrpSpPr/>
          <p:nvPr/>
        </p:nvGrpSpPr>
        <p:grpSpPr>
          <a:xfrm>
            <a:off x="3495040" y="1042856"/>
            <a:ext cx="4960960" cy="5132204"/>
            <a:chOff x="3495040" y="1042856"/>
            <a:chExt cx="4960960" cy="5132204"/>
          </a:xfrm>
        </p:grpSpPr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id="{1FFA0BF4-1B11-416A-FD29-7FB5F63CEAFE}"/>
                </a:ext>
              </a:extLst>
            </p:cNvPr>
            <p:cNvSpPr/>
            <p:nvPr/>
          </p:nvSpPr>
          <p:spPr>
            <a:xfrm>
              <a:off x="3495040" y="1594919"/>
              <a:ext cx="2070100" cy="402791"/>
            </a:xfrm>
            <a:prstGeom prst="roundRect">
              <a:avLst/>
            </a:prstGeom>
            <a:noFill/>
            <a:ln w="19050">
              <a:solidFill>
                <a:srgbClr val="1F2A36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Literature review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id="{FE71E44E-9889-E054-2149-483BD59F6EFC}"/>
                </a:ext>
              </a:extLst>
            </p:cNvPr>
            <p:cNvSpPr/>
            <p:nvPr/>
          </p:nvSpPr>
          <p:spPr>
            <a:xfrm>
              <a:off x="3495040" y="3635545"/>
              <a:ext cx="2070100" cy="402791"/>
            </a:xfrm>
            <a:prstGeom prst="roundRect">
              <a:avLst/>
            </a:prstGeom>
            <a:noFill/>
            <a:ln w="19050">
              <a:solidFill>
                <a:srgbClr val="1F2A36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Simulation model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id="{B6B2E01C-5743-A66B-0F8E-A516A57B1C09}"/>
                </a:ext>
              </a:extLst>
            </p:cNvPr>
            <p:cNvSpPr/>
            <p:nvPr/>
          </p:nvSpPr>
          <p:spPr>
            <a:xfrm>
              <a:off x="3495040" y="5562788"/>
              <a:ext cx="2197146" cy="402791"/>
            </a:xfrm>
            <a:prstGeom prst="roundRect">
              <a:avLst/>
            </a:prstGeom>
            <a:noFill/>
            <a:ln w="19050">
              <a:solidFill>
                <a:srgbClr val="1F2A36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effectLst/>
                  <a:latin typeface="Times New Roman" panose="02020603050405020304" pitchFamily="18" charset="0"/>
                  <a:ea typeface="等线" panose="02010600030101010101" pitchFamily="2" charset="-122"/>
                  <a:cs typeface="Times New Roman" panose="02020603050405020304" pitchFamily="18" charset="0"/>
                </a:rPr>
                <a:t>Comparison analysis</a:t>
              </a:r>
              <a:endParaRPr lang="zh-CN" altLang="zh-CN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4EC37528-38B6-C77F-1E2B-37452F6FF186}"/>
                </a:ext>
              </a:extLst>
            </p:cNvPr>
            <p:cNvCxnSpPr>
              <a:cxnSpLocks/>
            </p:cNvCxnSpPr>
            <p:nvPr/>
          </p:nvCxnSpPr>
          <p:spPr>
            <a:xfrm>
              <a:off x="5575373" y="1796314"/>
              <a:ext cx="407862" cy="0"/>
            </a:xfrm>
            <a:prstGeom prst="line">
              <a:avLst/>
            </a:prstGeom>
            <a:ln w="12700">
              <a:solidFill>
                <a:srgbClr val="1F2A3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F2A0B8D8-6401-B2AF-BA16-AFE1AE7B1F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83235" y="1184225"/>
              <a:ext cx="0" cy="612089"/>
            </a:xfrm>
            <a:prstGeom prst="line">
              <a:avLst/>
            </a:prstGeom>
            <a:ln w="12700">
              <a:solidFill>
                <a:srgbClr val="1F2A3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9B36DE5E-652D-9852-11AB-C0123124B3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83235" y="1796314"/>
              <a:ext cx="0" cy="612089"/>
            </a:xfrm>
            <a:prstGeom prst="line">
              <a:avLst/>
            </a:prstGeom>
            <a:ln w="12700">
              <a:solidFill>
                <a:srgbClr val="1F2A3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FAEBFB3F-4AE1-F263-983C-C4850C7D8EC4}"/>
                </a:ext>
              </a:extLst>
            </p:cNvPr>
            <p:cNvCxnSpPr>
              <a:cxnSpLocks/>
            </p:cNvCxnSpPr>
            <p:nvPr/>
          </p:nvCxnSpPr>
          <p:spPr>
            <a:xfrm>
              <a:off x="5983235" y="1179039"/>
              <a:ext cx="407862" cy="0"/>
            </a:xfrm>
            <a:prstGeom prst="line">
              <a:avLst/>
            </a:prstGeom>
            <a:ln w="12700">
              <a:solidFill>
                <a:srgbClr val="1F2A3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D522BCD3-2BB5-8463-4774-9BC81A295BDA}"/>
                </a:ext>
              </a:extLst>
            </p:cNvPr>
            <p:cNvCxnSpPr>
              <a:cxnSpLocks/>
            </p:cNvCxnSpPr>
            <p:nvPr/>
          </p:nvCxnSpPr>
          <p:spPr>
            <a:xfrm>
              <a:off x="5983235" y="1792225"/>
              <a:ext cx="407862" cy="0"/>
            </a:xfrm>
            <a:prstGeom prst="line">
              <a:avLst/>
            </a:prstGeom>
            <a:ln w="12700">
              <a:solidFill>
                <a:srgbClr val="1F2A3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23649428-E4F0-EBA1-8F92-45DB22CE9AC3}"/>
                </a:ext>
              </a:extLst>
            </p:cNvPr>
            <p:cNvCxnSpPr>
              <a:cxnSpLocks/>
            </p:cNvCxnSpPr>
            <p:nvPr/>
          </p:nvCxnSpPr>
          <p:spPr>
            <a:xfrm>
              <a:off x="5983235" y="2397735"/>
              <a:ext cx="407862" cy="0"/>
            </a:xfrm>
            <a:prstGeom prst="line">
              <a:avLst/>
            </a:prstGeom>
            <a:ln w="12700">
              <a:solidFill>
                <a:srgbClr val="1F2A3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矩形: 圆角 22">
              <a:extLst>
                <a:ext uri="{FF2B5EF4-FFF2-40B4-BE49-F238E27FC236}">
                  <a16:creationId xmlns:a16="http://schemas.microsoft.com/office/drawing/2014/main" id="{9756F371-62A5-FADA-222F-465326541768}"/>
                </a:ext>
              </a:extLst>
            </p:cNvPr>
            <p:cNvSpPr/>
            <p:nvPr/>
          </p:nvSpPr>
          <p:spPr>
            <a:xfrm>
              <a:off x="6391097" y="1042856"/>
              <a:ext cx="1805410" cy="272366"/>
            </a:xfrm>
            <a:prstGeom prst="roundRect">
              <a:avLst/>
            </a:prstGeom>
            <a:noFill/>
            <a:ln>
              <a:solidFill>
                <a:srgbClr val="1F2A36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Paper classification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矩形: 圆角 23">
              <a:extLst>
                <a:ext uri="{FF2B5EF4-FFF2-40B4-BE49-F238E27FC236}">
                  <a16:creationId xmlns:a16="http://schemas.microsoft.com/office/drawing/2014/main" id="{042220CB-07DF-CA1A-46F4-CD10B9662F5F}"/>
                </a:ext>
              </a:extLst>
            </p:cNvPr>
            <p:cNvSpPr/>
            <p:nvPr/>
          </p:nvSpPr>
          <p:spPr>
            <a:xfrm>
              <a:off x="6391097" y="1484938"/>
              <a:ext cx="1805410" cy="612088"/>
            </a:xfrm>
            <a:prstGeom prst="roundRect">
              <a:avLst/>
            </a:prstGeom>
            <a:noFill/>
            <a:ln>
              <a:solidFill>
                <a:srgbClr val="1F2A36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KPIs identification and classification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矩形: 圆角 24">
              <a:extLst>
                <a:ext uri="{FF2B5EF4-FFF2-40B4-BE49-F238E27FC236}">
                  <a16:creationId xmlns:a16="http://schemas.microsoft.com/office/drawing/2014/main" id="{E3589976-975F-A31E-71FF-A43E4FF6CA62}"/>
                </a:ext>
              </a:extLst>
            </p:cNvPr>
            <p:cNvSpPr/>
            <p:nvPr/>
          </p:nvSpPr>
          <p:spPr>
            <a:xfrm>
              <a:off x="6391096" y="2232098"/>
              <a:ext cx="1953785" cy="272366"/>
            </a:xfrm>
            <a:prstGeom prst="roundRect">
              <a:avLst/>
            </a:prstGeom>
            <a:noFill/>
            <a:ln>
              <a:solidFill>
                <a:srgbClr val="1F2A36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Weighting procedure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C8A51DFB-5E48-28AF-E738-EB49CD3B87E0}"/>
                </a:ext>
              </a:extLst>
            </p:cNvPr>
            <p:cNvCxnSpPr>
              <a:cxnSpLocks/>
            </p:cNvCxnSpPr>
            <p:nvPr/>
          </p:nvCxnSpPr>
          <p:spPr>
            <a:xfrm>
              <a:off x="5565140" y="3825176"/>
              <a:ext cx="407862" cy="0"/>
            </a:xfrm>
            <a:prstGeom prst="line">
              <a:avLst/>
            </a:prstGeom>
            <a:ln w="12700">
              <a:solidFill>
                <a:srgbClr val="1F2A3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id="{99E91DC3-E969-B7F1-7BFD-EEFC05F483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73002" y="3405300"/>
              <a:ext cx="0" cy="417627"/>
            </a:xfrm>
            <a:prstGeom prst="line">
              <a:avLst/>
            </a:prstGeom>
            <a:ln w="12700">
              <a:solidFill>
                <a:srgbClr val="1F2A3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>
              <a:extLst>
                <a:ext uri="{FF2B5EF4-FFF2-40B4-BE49-F238E27FC236}">
                  <a16:creationId xmlns:a16="http://schemas.microsoft.com/office/drawing/2014/main" id="{B4ECB4B9-9623-189D-5CA0-5269B1CCE6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73002" y="3825176"/>
              <a:ext cx="0" cy="417627"/>
            </a:xfrm>
            <a:prstGeom prst="line">
              <a:avLst/>
            </a:prstGeom>
            <a:ln w="12700">
              <a:solidFill>
                <a:srgbClr val="1F2A3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矩形: 圆角 35">
              <a:extLst>
                <a:ext uri="{FF2B5EF4-FFF2-40B4-BE49-F238E27FC236}">
                  <a16:creationId xmlns:a16="http://schemas.microsoft.com/office/drawing/2014/main" id="{1594BEB8-7008-8E39-AE0C-F6930EFC2726}"/>
                </a:ext>
              </a:extLst>
            </p:cNvPr>
            <p:cNvSpPr/>
            <p:nvPr/>
          </p:nvSpPr>
          <p:spPr>
            <a:xfrm>
              <a:off x="6391097" y="3269117"/>
              <a:ext cx="1363204" cy="272366"/>
            </a:xfrm>
            <a:prstGeom prst="roundRect">
              <a:avLst/>
            </a:prstGeom>
            <a:noFill/>
            <a:ln>
              <a:solidFill>
                <a:srgbClr val="1F2A36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Model logic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7" name="直接连接符 36">
              <a:extLst>
                <a:ext uri="{FF2B5EF4-FFF2-40B4-BE49-F238E27FC236}">
                  <a16:creationId xmlns:a16="http://schemas.microsoft.com/office/drawing/2014/main" id="{A1AE3DBB-358D-31D4-0819-D4D2C5F17D6B}"/>
                </a:ext>
              </a:extLst>
            </p:cNvPr>
            <p:cNvCxnSpPr>
              <a:cxnSpLocks/>
            </p:cNvCxnSpPr>
            <p:nvPr/>
          </p:nvCxnSpPr>
          <p:spPr>
            <a:xfrm>
              <a:off x="5973002" y="3405300"/>
              <a:ext cx="407862" cy="0"/>
            </a:xfrm>
            <a:prstGeom prst="line">
              <a:avLst/>
            </a:prstGeom>
            <a:ln w="12700">
              <a:solidFill>
                <a:srgbClr val="1F2A3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>
              <a:extLst>
                <a:ext uri="{FF2B5EF4-FFF2-40B4-BE49-F238E27FC236}">
                  <a16:creationId xmlns:a16="http://schemas.microsoft.com/office/drawing/2014/main" id="{E28C1A41-D371-4958-2237-EC04F66CD6FE}"/>
                </a:ext>
              </a:extLst>
            </p:cNvPr>
            <p:cNvCxnSpPr>
              <a:cxnSpLocks/>
            </p:cNvCxnSpPr>
            <p:nvPr/>
          </p:nvCxnSpPr>
          <p:spPr>
            <a:xfrm>
              <a:off x="5983235" y="4236511"/>
              <a:ext cx="407862" cy="0"/>
            </a:xfrm>
            <a:prstGeom prst="line">
              <a:avLst/>
            </a:prstGeom>
            <a:ln w="12700">
              <a:solidFill>
                <a:srgbClr val="1F2A3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矩形: 圆角 38">
              <a:extLst>
                <a:ext uri="{FF2B5EF4-FFF2-40B4-BE49-F238E27FC236}">
                  <a16:creationId xmlns:a16="http://schemas.microsoft.com/office/drawing/2014/main" id="{03388BCA-62ED-8531-CFBC-97EEB1C7951C}"/>
                </a:ext>
              </a:extLst>
            </p:cNvPr>
            <p:cNvSpPr/>
            <p:nvPr/>
          </p:nvSpPr>
          <p:spPr>
            <a:xfrm>
              <a:off x="6373177" y="3949851"/>
              <a:ext cx="1714497" cy="573319"/>
            </a:xfrm>
            <a:prstGeom prst="roundRect">
              <a:avLst/>
            </a:prstGeom>
            <a:noFill/>
            <a:ln>
              <a:solidFill>
                <a:srgbClr val="1F2A36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Different AVS/RS systems design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0" name="直接连接符 39">
              <a:extLst>
                <a:ext uri="{FF2B5EF4-FFF2-40B4-BE49-F238E27FC236}">
                  <a16:creationId xmlns:a16="http://schemas.microsoft.com/office/drawing/2014/main" id="{C1F263CA-C31B-6FBF-5D98-E7FFB8B3C2E4}"/>
                </a:ext>
              </a:extLst>
            </p:cNvPr>
            <p:cNvCxnSpPr>
              <a:cxnSpLocks/>
            </p:cNvCxnSpPr>
            <p:nvPr/>
          </p:nvCxnSpPr>
          <p:spPr>
            <a:xfrm>
              <a:off x="5692186" y="5754934"/>
              <a:ext cx="407862" cy="0"/>
            </a:xfrm>
            <a:prstGeom prst="line">
              <a:avLst/>
            </a:prstGeom>
            <a:ln w="12700">
              <a:solidFill>
                <a:srgbClr val="1F2A3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矩形: 圆角 41">
              <a:extLst>
                <a:ext uri="{FF2B5EF4-FFF2-40B4-BE49-F238E27FC236}">
                  <a16:creationId xmlns:a16="http://schemas.microsoft.com/office/drawing/2014/main" id="{E83E03F0-9B2B-8BE0-2CC8-C9C0FA8C657B}"/>
                </a:ext>
              </a:extLst>
            </p:cNvPr>
            <p:cNvSpPr/>
            <p:nvPr/>
          </p:nvSpPr>
          <p:spPr>
            <a:xfrm>
              <a:off x="6100048" y="5366011"/>
              <a:ext cx="2355952" cy="809049"/>
            </a:xfrm>
            <a:prstGeom prst="roundRect">
              <a:avLst/>
            </a:prstGeom>
            <a:noFill/>
            <a:ln>
              <a:solidFill>
                <a:srgbClr val="1F2A36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Performance analysis and prioritize the systems using FAHP 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1" name="直接箭头连接符 50">
              <a:extLst>
                <a:ext uri="{FF2B5EF4-FFF2-40B4-BE49-F238E27FC236}">
                  <a16:creationId xmlns:a16="http://schemas.microsoft.com/office/drawing/2014/main" id="{CF45DB16-A0AD-DBE4-4E27-A675E15A1742}"/>
                </a:ext>
              </a:extLst>
            </p:cNvPr>
            <p:cNvCxnSpPr>
              <a:cxnSpLocks/>
            </p:cNvCxnSpPr>
            <p:nvPr/>
          </p:nvCxnSpPr>
          <p:spPr>
            <a:xfrm>
              <a:off x="4536440" y="4523170"/>
              <a:ext cx="0" cy="621231"/>
            </a:xfrm>
            <a:prstGeom prst="straightConnector1">
              <a:avLst/>
            </a:prstGeom>
            <a:ln w="63500">
              <a:solidFill>
                <a:srgbClr val="1F2A3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箭头连接符 54">
              <a:extLst>
                <a:ext uri="{FF2B5EF4-FFF2-40B4-BE49-F238E27FC236}">
                  <a16:creationId xmlns:a16="http://schemas.microsoft.com/office/drawing/2014/main" id="{3142D085-6EBA-05A1-5B43-8357698CD490}"/>
                </a:ext>
              </a:extLst>
            </p:cNvPr>
            <p:cNvCxnSpPr>
              <a:cxnSpLocks/>
            </p:cNvCxnSpPr>
            <p:nvPr/>
          </p:nvCxnSpPr>
          <p:spPr>
            <a:xfrm>
              <a:off x="4536440" y="2504464"/>
              <a:ext cx="0" cy="621231"/>
            </a:xfrm>
            <a:prstGeom prst="straightConnector1">
              <a:avLst/>
            </a:prstGeom>
            <a:ln w="63500">
              <a:solidFill>
                <a:srgbClr val="1F2A3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object 2">
            <a:extLst>
              <a:ext uri="{FF2B5EF4-FFF2-40B4-BE49-F238E27FC236}">
                <a16:creationId xmlns:a16="http://schemas.microsoft.com/office/drawing/2014/main" id="{5D6E56F4-D5DE-C82C-AB5B-EC8A803F91DB}"/>
              </a:ext>
            </a:extLst>
          </p:cNvPr>
          <p:cNvSpPr/>
          <p:nvPr/>
        </p:nvSpPr>
        <p:spPr>
          <a:xfrm>
            <a:off x="9785350" y="796755"/>
            <a:ext cx="2289175" cy="1988454"/>
          </a:xfrm>
          <a:custGeom>
            <a:avLst/>
            <a:gdLst/>
            <a:ahLst/>
            <a:cxnLst/>
            <a:rect l="l" t="t" r="r" b="b"/>
            <a:pathLst>
              <a:path w="6891655" h="6858000">
                <a:moveTo>
                  <a:pt x="0" y="6858000"/>
                </a:moveTo>
                <a:lnTo>
                  <a:pt x="6891528" y="6858000"/>
                </a:lnTo>
                <a:lnTo>
                  <a:pt x="6891528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1F2A36"/>
          </a:solidFill>
          <a:ln>
            <a:solidFill>
              <a:srgbClr val="1F2A36"/>
            </a:solidFill>
          </a:ln>
        </p:spPr>
        <p:txBody>
          <a:bodyPr wrap="square" lIns="0" tIns="0" rIns="0" bIns="0" rtlCol="0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6069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E90EB45-EEE9-4563-8179-65EF62AE09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E4E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图表, 漏斗图&#10;&#10;描述已自动生成">
            <a:extLst>
              <a:ext uri="{FF2B5EF4-FFF2-40B4-BE49-F238E27FC236}">
                <a16:creationId xmlns:a16="http://schemas.microsoft.com/office/drawing/2014/main" id="{FF5D82DB-F0BE-E627-26F3-B7EE37AE57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76433" y="2079260"/>
            <a:ext cx="5372100" cy="2699480"/>
          </a:xfrm>
          <a:prstGeom prst="rect">
            <a:avLst/>
          </a:prstGeom>
          <a:noFill/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3D0EF74-AD1E-4FD9-914D-8EC9058EBB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7FF302EF-4D4B-821C-CC21-F5148018FF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466" y="1864376"/>
            <a:ext cx="5372099" cy="31292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91175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ACD7C1-5CAD-F6FB-DEB3-95AFAA7D0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A88BBDC-2F58-671F-A06E-665F69A28C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7951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931</TotalTime>
  <Words>30</Words>
  <Application>Microsoft Office PowerPoint</Application>
  <PresentationFormat>宽屏</PresentationFormat>
  <Paragraphs>9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8" baseType="lpstr">
      <vt:lpstr>等线</vt:lpstr>
      <vt:lpstr>等线 Light</vt:lpstr>
      <vt:lpstr>Arial</vt:lpstr>
      <vt:lpstr>Times New Roman</vt:lpstr>
      <vt:lpstr>Office 主题​​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 YIBO</dc:creator>
  <cp:lastModifiedBy>LI YIBO</cp:lastModifiedBy>
  <cp:revision>2</cp:revision>
  <dcterms:created xsi:type="dcterms:W3CDTF">2022-07-02T03:34:37Z</dcterms:created>
  <dcterms:modified xsi:type="dcterms:W3CDTF">2022-07-06T19:33:05Z</dcterms:modified>
</cp:coreProperties>
</file>